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0" r:id="rId6"/>
    <p:sldId id="261" r:id="rId7"/>
    <p:sldId id="262" r:id="rId8"/>
    <p:sldId id="265" r:id="rId9"/>
    <p:sldId id="266" r:id="rId10"/>
    <p:sldId id="264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8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C7226-7603-EA6B-4085-716FE3257A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3B2F01-6E75-E4F8-E2F8-ACC6D2776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595EAD-A094-0983-6CD0-631F87205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97EF30-C4F4-CEC9-C6A4-D918F0616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CF1F72-77D6-C26C-4D8F-F019A0D2A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327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47F145-0C29-71B3-B648-0CD62623B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1858F8-8EB0-65C5-DBDB-356FD4EEEE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0E380A-B1FB-6A65-31E4-4811A37DD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9F7B98-AF7C-E6AE-E030-2E6ACED9B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19FC86-3B46-BD9C-3D03-EDC801181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075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CCA67C-C68C-31F5-7E6C-F5F54348CB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4974E7-2F35-7F8A-6C7E-350B181672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D2CDC7-1703-FE1B-C391-CDDDF4426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9908E4-652C-EE72-29D9-F0FB6EBED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AB66A6-52DA-12A9-881B-68F1E8523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42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9C1DB3-5943-B354-E7CE-BAA646F5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04A67C-F9A1-0A34-3EAD-041B84FB5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E04018-9A7D-E7E8-9B56-0359D4955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E377AA-B08F-3346-89E7-2DDC68FF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B08482-07A2-96A6-896E-1B50512E7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004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4DAEDA-7115-4A3C-5151-0EB7A3F28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97B129-285A-7D12-47FE-79F5752F6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62679B-4D68-E249-ACEF-CE642E06C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FA0D9D-359D-0506-20F1-D43E14653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5BB25B-18E8-EBC2-577E-4C49576D4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988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AA1A0-5C70-FC4B-EDF8-A7A4692BC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555E54-08FF-48B0-8209-34A2DF397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2BB392-4363-6082-18EF-CA390BE86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6D8686-FE39-B172-8E75-FD842EE56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2F025D-A6EA-CF7D-BE54-0D2A92906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C19943-4DF6-A090-1D61-9DBD7F8E5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442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CF4A-4775-3E0B-D138-558037209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B6EC2E-A3D9-CB0F-4CBE-C4B456BC6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A715B4-343B-E91D-0211-18AC6FB58C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106D538-DC2D-72E1-8632-108A757462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56E171-FCB0-7241-DD65-13810F6556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495B2E-3F73-3726-AF57-264574415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E07C743-F90F-A57D-B56A-5A93C8621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E634333-5CB4-BA3E-45D4-43BE7CA37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68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BB8EA-7663-9E02-0A6D-E0B9DE65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4CBD9D-A1E6-B575-D1D3-81CB4F81D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DA1F8CA-CB2A-760F-57A3-2960BE350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DD8FFB-F641-3CC4-24D3-C20FD8455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765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E0E525-A458-E5A6-D311-3F6FFD8DD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ABE520-7205-8B08-DF6A-8B5A9A2B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7A5A6B-680F-C606-6A10-587B9D118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42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F4C5FB-0692-6013-4957-3BBDE02DB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785CD3-514D-CFBE-688C-87572BA6C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D4B1FC-D0B8-4D5E-5260-5C7741BA9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C2215F-FADD-6618-9356-2B4B4F96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1D8B5-D4C5-5C65-F953-99851865B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F26CC7-DA2F-0C1F-2916-74EEA250E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44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AF1C7-E4D8-7156-EC94-557817C7C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F76666-B024-7005-C812-22E5BB3DF8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653C90-85F6-D761-47CD-2A5F4137E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9AE26A-5747-1521-2F90-1695CE18A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83612D-B401-059B-7CAF-9774F775F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90FA9C-8C08-FD02-782E-4BD008C2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15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E7D758-9E3D-09B8-0911-CC638F02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7583BF-A1F3-A7F6-4948-540965982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D65F69-35F1-5B35-DF47-F0E92C4EA9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27C23-9D3A-4D6B-A424-07255542CB07}" type="datetimeFigureOut">
              <a:rPr lang="ko-KR" altLang="en-US" smtClean="0"/>
              <a:t>2023-06-24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E3891A-8914-7909-40E7-9010FD3647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B89EBA-814E-748F-45AE-07E48AF84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B1A0E-E336-4AD5-9B80-F7FB03699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68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AD7CE56-919A-46D2-F38B-B12C533A3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678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2D0F25D-8D97-C69A-3B74-6EE1F9A70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039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16BDDAB-FD73-55FE-4DEE-5521B651C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678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0905D49-8DC5-EB72-F5B9-2CAAD145F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383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6217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2171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9718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597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BC537BB-5731-9CB4-2743-DA86937F6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0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4FD42F6-7EA6-9BCC-6C61-80857D31B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118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FDB912A-42D1-1BCE-EAD0-A3E0F9AC6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801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C381FD-382C-4738-85CC-C8C873921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67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4210FF0-517D-D678-C877-7DB228058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846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525EC13-B69B-7924-1E7C-EA8EDA1C8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42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F38748E-942E-E329-0FD1-26DBF6B08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112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7C6664-0B4A-C85B-07DF-5DD8D5FBE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13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Office PowerPoint</Application>
  <PresentationFormat>와이드스크린</PresentationFormat>
  <Paragraphs>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허세진</dc:creator>
  <cp:lastModifiedBy>허세진</cp:lastModifiedBy>
  <cp:revision>1</cp:revision>
  <dcterms:created xsi:type="dcterms:W3CDTF">2023-06-24T08:59:10Z</dcterms:created>
  <dcterms:modified xsi:type="dcterms:W3CDTF">2023-06-24T09:44:20Z</dcterms:modified>
</cp:coreProperties>
</file>

<file path=docProps/thumbnail.jpeg>
</file>